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5" r:id="rId12"/>
    <p:sldId id="264" r:id="rId13"/>
    <p:sldId id="263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82" r:id="rId23"/>
    <p:sldId id="274" r:id="rId24"/>
    <p:sldId id="275" r:id="rId25"/>
    <p:sldId id="276" r:id="rId26"/>
    <p:sldId id="277" r:id="rId27"/>
    <p:sldId id="278" r:id="rId28"/>
    <p:sldId id="280" r:id="rId29"/>
    <p:sldId id="281" r:id="rId30"/>
    <p:sldId id="28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273A48-FB29-7648-9D1C-00DF14B3DC7F}" v="5" dt="2023-08-20T06:54:20.7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4660"/>
  </p:normalViewPr>
  <p:slideViewPr>
    <p:cSldViewPr snapToGrid="0">
      <p:cViewPr varScale="1">
        <p:scale>
          <a:sx n="83" d="100"/>
          <a:sy n="83" d="100"/>
        </p:scale>
        <p:origin x="8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OCH ABIODUN - STUDENT" userId="e9e064ec-473d-4876-8cfc-2948616435e5" providerId="ADAL" clId="{A1273A48-FB29-7648-9D1C-00DF14B3DC7F}"/>
    <pc:docChg chg="custSel modSld">
      <pc:chgData name="ENOCH ABIODUN - STUDENT" userId="e9e064ec-473d-4876-8cfc-2948616435e5" providerId="ADAL" clId="{A1273A48-FB29-7648-9D1C-00DF14B3DC7F}" dt="2023-08-20T06:54:20.718" v="2" actId="27636"/>
      <pc:docMkLst>
        <pc:docMk/>
      </pc:docMkLst>
      <pc:sldChg chg="modSp">
        <pc:chgData name="ENOCH ABIODUN - STUDENT" userId="e9e064ec-473d-4876-8cfc-2948616435e5" providerId="ADAL" clId="{A1273A48-FB29-7648-9D1C-00DF14B3DC7F}" dt="2023-08-20T06:54:20.675" v="0" actId="27636"/>
        <pc:sldMkLst>
          <pc:docMk/>
          <pc:sldMk cId="2158018615" sldId="256"/>
        </pc:sldMkLst>
        <pc:spChg chg="mod">
          <ac:chgData name="ENOCH ABIODUN - STUDENT" userId="e9e064ec-473d-4876-8cfc-2948616435e5" providerId="ADAL" clId="{A1273A48-FB29-7648-9D1C-00DF14B3DC7F}" dt="2023-08-20T06:54:20.675" v="0" actId="27636"/>
          <ac:spMkLst>
            <pc:docMk/>
            <pc:sldMk cId="2158018615" sldId="256"/>
            <ac:spMk id="3" creationId="{00000000-0000-0000-0000-000000000000}"/>
          </ac:spMkLst>
        </pc:spChg>
      </pc:sldChg>
      <pc:sldChg chg="modSp">
        <pc:chgData name="ENOCH ABIODUN - STUDENT" userId="e9e064ec-473d-4876-8cfc-2948616435e5" providerId="ADAL" clId="{A1273A48-FB29-7648-9D1C-00DF14B3DC7F}" dt="2023-08-20T06:54:20.714" v="1" actId="27636"/>
        <pc:sldMkLst>
          <pc:docMk/>
          <pc:sldMk cId="1532529757" sldId="261"/>
        </pc:sldMkLst>
        <pc:spChg chg="mod">
          <ac:chgData name="ENOCH ABIODUN - STUDENT" userId="e9e064ec-473d-4876-8cfc-2948616435e5" providerId="ADAL" clId="{A1273A48-FB29-7648-9D1C-00DF14B3DC7F}" dt="2023-08-20T06:54:20.714" v="1" actId="27636"/>
          <ac:spMkLst>
            <pc:docMk/>
            <pc:sldMk cId="1532529757" sldId="261"/>
            <ac:spMk id="3" creationId="{00000000-0000-0000-0000-000000000000}"/>
          </ac:spMkLst>
        </pc:spChg>
      </pc:sldChg>
      <pc:sldChg chg="modSp">
        <pc:chgData name="ENOCH ABIODUN - STUDENT" userId="e9e064ec-473d-4876-8cfc-2948616435e5" providerId="ADAL" clId="{A1273A48-FB29-7648-9D1C-00DF14B3DC7F}" dt="2023-08-20T06:54:20.718" v="2" actId="27636"/>
        <pc:sldMkLst>
          <pc:docMk/>
          <pc:sldMk cId="479293690" sldId="267"/>
        </pc:sldMkLst>
        <pc:spChg chg="mod">
          <ac:chgData name="ENOCH ABIODUN - STUDENT" userId="e9e064ec-473d-4876-8cfc-2948616435e5" providerId="ADAL" clId="{A1273A48-FB29-7648-9D1C-00DF14B3DC7F}" dt="2023-08-20T06:54:20.718" v="2" actId="27636"/>
          <ac:spMkLst>
            <pc:docMk/>
            <pc:sldMk cId="479293690" sldId="267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72E3141-D3A9-421C-A979-E4D256CF0686}" type="datetimeFigureOut">
              <a:rPr lang="en-IE" smtClean="0"/>
              <a:t>22/08/2023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E1D477A-5BE2-4B4C-AF7A-2946C7929DF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8558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3141-D3A9-421C-A979-E4D256CF0686}" type="datetimeFigureOut">
              <a:rPr lang="en-IE" smtClean="0"/>
              <a:t>22/08/2023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D477A-5BE2-4B4C-AF7A-2946C7929DF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59563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72E3141-D3A9-421C-A979-E4D256CF0686}" type="datetimeFigureOut">
              <a:rPr lang="en-IE" smtClean="0"/>
              <a:t>22/08/2023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E1D477A-5BE2-4B4C-AF7A-2946C7929DF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9866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72E3141-D3A9-421C-A979-E4D256CF0686}" type="datetimeFigureOut">
              <a:rPr lang="en-IE" smtClean="0"/>
              <a:t>22/08/2023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E1D477A-5BE2-4B4C-AF7A-2946C7929DF1}" type="slidenum">
              <a:rPr lang="en-IE" smtClean="0"/>
              <a:t>‹#›</a:t>
            </a:fld>
            <a:endParaRPr lang="en-IE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333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72E3141-D3A9-421C-A979-E4D256CF0686}" type="datetimeFigureOut">
              <a:rPr lang="en-IE" smtClean="0"/>
              <a:t>22/08/2023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E1D477A-5BE2-4B4C-AF7A-2946C7929DF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3698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3141-D3A9-421C-A979-E4D256CF0686}" type="datetimeFigureOut">
              <a:rPr lang="en-IE" smtClean="0"/>
              <a:t>22/08/2023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D477A-5BE2-4B4C-AF7A-2946C7929DF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7907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3141-D3A9-421C-A979-E4D256CF0686}" type="datetimeFigureOut">
              <a:rPr lang="en-IE" smtClean="0"/>
              <a:t>22/08/2023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D477A-5BE2-4B4C-AF7A-2946C7929DF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489943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3141-D3A9-421C-A979-E4D256CF0686}" type="datetimeFigureOut">
              <a:rPr lang="en-IE" smtClean="0"/>
              <a:t>22/08/2023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D477A-5BE2-4B4C-AF7A-2946C7929DF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9678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72E3141-D3A9-421C-A979-E4D256CF0686}" type="datetimeFigureOut">
              <a:rPr lang="en-IE" smtClean="0"/>
              <a:t>22/08/2023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E1D477A-5BE2-4B4C-AF7A-2946C7929DF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1495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3141-D3A9-421C-A979-E4D256CF0686}" type="datetimeFigureOut">
              <a:rPr lang="en-IE" smtClean="0"/>
              <a:t>22/08/2023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D477A-5BE2-4B4C-AF7A-2946C7929DF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16651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72E3141-D3A9-421C-A979-E4D256CF0686}" type="datetimeFigureOut">
              <a:rPr lang="en-IE" smtClean="0"/>
              <a:t>22/08/2023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E1D477A-5BE2-4B4C-AF7A-2946C7929DF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38851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3141-D3A9-421C-A979-E4D256CF0686}" type="datetimeFigureOut">
              <a:rPr lang="en-IE" smtClean="0"/>
              <a:t>22/08/2023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D477A-5BE2-4B4C-AF7A-2946C7929DF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59036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3141-D3A9-421C-A979-E4D256CF0686}" type="datetimeFigureOut">
              <a:rPr lang="en-IE" smtClean="0"/>
              <a:t>22/08/2023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D477A-5BE2-4B4C-AF7A-2946C7929DF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74022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3141-D3A9-421C-A979-E4D256CF0686}" type="datetimeFigureOut">
              <a:rPr lang="en-IE" smtClean="0"/>
              <a:t>22/08/2023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D477A-5BE2-4B4C-AF7A-2946C7929DF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29967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3141-D3A9-421C-A979-E4D256CF0686}" type="datetimeFigureOut">
              <a:rPr lang="en-IE" smtClean="0"/>
              <a:t>22/08/2023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D477A-5BE2-4B4C-AF7A-2946C7929DF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42822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3141-D3A9-421C-A979-E4D256CF0686}" type="datetimeFigureOut">
              <a:rPr lang="en-IE" smtClean="0"/>
              <a:t>22/08/2023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D477A-5BE2-4B4C-AF7A-2946C7929DF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3613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3141-D3A9-421C-A979-E4D256CF0686}" type="datetimeFigureOut">
              <a:rPr lang="en-IE" smtClean="0"/>
              <a:t>22/08/2023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D477A-5BE2-4B4C-AF7A-2946C7929DF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68476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E3141-D3A9-421C-A979-E4D256CF0686}" type="datetimeFigureOut">
              <a:rPr lang="en-IE" smtClean="0"/>
              <a:t>22/08/2023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D477A-5BE2-4B4C-AF7A-2946C7929DF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804794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442458"/>
            <a:ext cx="9448800" cy="1825096"/>
          </a:xfrm>
        </p:spPr>
        <p:txBody>
          <a:bodyPr/>
          <a:lstStyle/>
          <a:p>
            <a:r>
              <a:rPr lang="en-GB"/>
              <a:t>Shopping cart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67554"/>
            <a:ext cx="9448800" cy="685800"/>
          </a:xfrm>
        </p:spPr>
        <p:txBody>
          <a:bodyPr>
            <a:normAutofit fontScale="92500" lnSpcReduction="10000"/>
          </a:bodyPr>
          <a:lstStyle/>
          <a:p>
            <a:r>
              <a:rPr lang="en-GB"/>
              <a:t>A Simple CRUD Micro Service Project </a:t>
            </a:r>
          </a:p>
          <a:p>
            <a:r>
              <a:rPr lang="en-GB"/>
              <a:t>Enoch Abiodun (G00380316)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5801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927" y="300789"/>
            <a:ext cx="11438070" cy="601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0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Spring Initializer</a:t>
            </a:r>
            <a:endParaRPr lang="en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968" y="2526632"/>
            <a:ext cx="9045424" cy="40243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0968" y="1888957"/>
            <a:ext cx="9893969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Spring Initializer to start up a quick project </a:t>
            </a:r>
            <a:endParaRPr lang="en-I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851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Repository(</a:t>
            </a:r>
            <a:r>
              <a:rPr lang="en-GB" err="1"/>
              <a:t>github</a:t>
            </a:r>
            <a:r>
              <a:rPr lang="en-GB"/>
              <a:t> &amp; GitLab)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2194560"/>
            <a:ext cx="11297653" cy="1246471"/>
          </a:xfrm>
        </p:spPr>
        <p:txBody>
          <a:bodyPr>
            <a:normAutofit fontScale="92500" lnSpcReduction="10000"/>
          </a:bodyPr>
          <a:lstStyle/>
          <a:p>
            <a:r>
              <a:rPr lang="en-GB"/>
              <a:t>So for our Repository where we are going to be storing code initially I was going to use Github and I was actually using Github for some time but at the time of Pipeline Configuration decided to switch to GitLab.</a:t>
            </a:r>
          </a:p>
          <a:p>
            <a:pPr marL="0" indent="0">
              <a:buNone/>
            </a:pPr>
            <a:r>
              <a:rPr lang="en-GB"/>
              <a:t>								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178929"/>
            <a:ext cx="8698832" cy="348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9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441" y="2780079"/>
            <a:ext cx="9381391" cy="371697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GB"/>
              <a:t>Repository(</a:t>
            </a:r>
            <a:r>
              <a:rPr lang="en-GB" err="1"/>
              <a:t>github</a:t>
            </a:r>
            <a:r>
              <a:rPr lang="en-GB"/>
              <a:t> &amp; GitLab)</a:t>
            </a:r>
            <a:endParaRPr lang="en-IE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8547" y="1780675"/>
            <a:ext cx="11297653" cy="109006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/>
              <a:t>Links </a:t>
            </a:r>
          </a:p>
          <a:p>
            <a:r>
              <a:rPr lang="en-GB"/>
              <a:t>Github - https://github.com/G00380316/Continous_Work_Project	</a:t>
            </a:r>
          </a:p>
          <a:p>
            <a:r>
              <a:rPr lang="en-GB"/>
              <a:t>GitLab - https://gitlab.com/G00380316/Continous_Work_Project								</a:t>
            </a:r>
          </a:p>
        </p:txBody>
      </p:sp>
    </p:spTree>
    <p:extLst>
      <p:ext uri="{BB962C8B-B14F-4D97-AF65-F5344CB8AC3E}">
        <p14:creationId xmlns:p14="http://schemas.microsoft.com/office/powerpoint/2010/main" val="20274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JUNIT Testing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2017222"/>
          </a:xfrm>
        </p:spPr>
        <p:txBody>
          <a:bodyPr/>
          <a:lstStyle/>
          <a:p>
            <a:r>
              <a:rPr lang="en-GB" dirty="0" smtClean="0"/>
              <a:t>In the Initial production of the code in this project we first looked at writing test methods </a:t>
            </a:r>
          </a:p>
          <a:p>
            <a:r>
              <a:rPr lang="en-GB" dirty="0" smtClean="0"/>
              <a:t>This helps get a scope of the actually methods we are going to use in our main classes </a:t>
            </a:r>
          </a:p>
          <a:p>
            <a:r>
              <a:rPr lang="en-GB" dirty="0"/>
              <a:t>I</a:t>
            </a:r>
            <a:r>
              <a:rPr lang="en-GB" dirty="0" smtClean="0"/>
              <a:t>t helps develop highly reliable and bug-free code 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211783"/>
            <a:ext cx="10499436" cy="20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1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Test method Examples</a:t>
            </a:r>
            <a:endParaRPr lang="en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989" y="2193925"/>
            <a:ext cx="10383253" cy="422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3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422627"/>
            <a:ext cx="8610600" cy="1293028"/>
          </a:xfrm>
        </p:spPr>
        <p:txBody>
          <a:bodyPr/>
          <a:lstStyle/>
          <a:p>
            <a:r>
              <a:rPr lang="en-GB" dirty="0"/>
              <a:t>Pipeline – </a:t>
            </a:r>
            <a:r>
              <a:rPr lang="en-GB" dirty="0" err="1"/>
              <a:t>Gitlab</a:t>
            </a:r>
            <a:r>
              <a:rPr lang="en-GB" dirty="0"/>
              <a:t> runner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15655"/>
            <a:ext cx="10820400" cy="2348344"/>
          </a:xfrm>
        </p:spPr>
        <p:txBody>
          <a:bodyPr>
            <a:normAutofit lnSpcReduction="10000"/>
          </a:bodyPr>
          <a:lstStyle/>
          <a:p>
            <a:r>
              <a:rPr lang="en-GB" dirty="0" err="1" smtClean="0"/>
              <a:t>GitLab</a:t>
            </a:r>
            <a:r>
              <a:rPr lang="en-GB" dirty="0" smtClean="0"/>
              <a:t> </a:t>
            </a:r>
            <a:r>
              <a:rPr lang="en-GB" dirty="0"/>
              <a:t>Runner is an application that works with </a:t>
            </a:r>
            <a:r>
              <a:rPr lang="en-GB" dirty="0" err="1"/>
              <a:t>GitLab</a:t>
            </a:r>
            <a:r>
              <a:rPr lang="en-GB" dirty="0"/>
              <a:t> CI/CD to run jobs in a </a:t>
            </a:r>
            <a:r>
              <a:rPr lang="en-GB" dirty="0" smtClean="0"/>
              <a:t>pipeline</a:t>
            </a:r>
          </a:p>
          <a:p>
            <a:r>
              <a:rPr lang="en-GB" dirty="0" smtClean="0"/>
              <a:t>I chose this tool to manage my Pipeline for its automation and scalability </a:t>
            </a:r>
            <a:r>
              <a:rPr lang="en-GB" dirty="0" smtClean="0"/>
              <a:t>and </a:t>
            </a:r>
            <a:r>
              <a:rPr lang="en-GB" dirty="0" smtClean="0"/>
              <a:t>because of the </a:t>
            </a:r>
            <a:r>
              <a:rPr lang="en-GB" dirty="0" err="1" smtClean="0"/>
              <a:t>GitLab</a:t>
            </a:r>
            <a:r>
              <a:rPr lang="en-GB" dirty="0" smtClean="0"/>
              <a:t> ecosystem and having your repository and pipeline all in the one area </a:t>
            </a:r>
          </a:p>
          <a:p>
            <a:r>
              <a:rPr lang="en-GB" dirty="0" smtClean="0"/>
              <a:t>Also, the Pipeline Build file is a </a:t>
            </a:r>
            <a:r>
              <a:rPr lang="en-GB" dirty="0" err="1" smtClean="0"/>
              <a:t>yaml</a:t>
            </a:r>
            <a:r>
              <a:rPr lang="en-GB" dirty="0" smtClean="0"/>
              <a:t>  file so I am familiar writing instructions for the Build file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016" y="3635474"/>
            <a:ext cx="6114473" cy="311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9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27" y="2198255"/>
            <a:ext cx="9992055" cy="4396508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33327" y="1695797"/>
            <a:ext cx="10820400" cy="50245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smtClean="0"/>
              <a:t>The UX design of the page allows for swift transition to one Application to another in the </a:t>
            </a:r>
            <a:r>
              <a:rPr lang="en-GB" dirty="0" err="1" smtClean="0"/>
              <a:t>GitLab</a:t>
            </a:r>
            <a:r>
              <a:rPr lang="en-GB" dirty="0" smtClean="0"/>
              <a:t> ecosystem.</a:t>
            </a: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466109" y="748145"/>
            <a:ext cx="9550400" cy="94765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Example of </a:t>
            </a:r>
            <a:r>
              <a:rPr lang="en-GB" dirty="0" err="1" smtClean="0"/>
              <a:t>gitlabs</a:t>
            </a:r>
            <a:r>
              <a:rPr lang="en-GB" dirty="0" smtClean="0"/>
              <a:t> different  features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6022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pipeline passed - example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809" y="2293606"/>
            <a:ext cx="10634241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Pipeline </a:t>
            </a:r>
            <a:r>
              <a:rPr lang="en-GB" dirty="0" err="1" smtClean="0"/>
              <a:t>yaml</a:t>
            </a:r>
            <a:r>
              <a:rPr lang="en-GB" dirty="0" smtClean="0"/>
              <a:t> file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98997"/>
            <a:ext cx="10820400" cy="50245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 smtClean="0"/>
              <a:t>The </a:t>
            </a:r>
            <a:r>
              <a:rPr lang="en-GB" dirty="0" err="1" smtClean="0"/>
              <a:t>Yaml</a:t>
            </a:r>
            <a:r>
              <a:rPr lang="en-GB" dirty="0" smtClean="0"/>
              <a:t> file below for the pipeline with Stages listed out and some instructions…</a:t>
            </a: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1455"/>
            <a:ext cx="9984129" cy="42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42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Initial Ideas and aspirations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To Have one other class other than Shopping Cart called “Item” and also another class “</a:t>
            </a:r>
            <a:r>
              <a:rPr lang="en-GB" err="1"/>
              <a:t>LineItem</a:t>
            </a:r>
            <a:r>
              <a:rPr lang="en-GB"/>
              <a:t>”</a:t>
            </a:r>
          </a:p>
          <a:p>
            <a:pPr>
              <a:buFontTx/>
              <a:buChar char="-"/>
            </a:pPr>
            <a:r>
              <a:rPr lang="en-GB"/>
              <a:t>Item would have variables such as name and price </a:t>
            </a:r>
          </a:p>
          <a:p>
            <a:pPr>
              <a:buFontTx/>
              <a:buChar char="-"/>
            </a:pPr>
            <a:r>
              <a:rPr lang="en-GB" err="1"/>
              <a:t>LineItem</a:t>
            </a:r>
            <a:r>
              <a:rPr lang="en-GB"/>
              <a:t> would have variables such as quantity and Id</a:t>
            </a:r>
          </a:p>
          <a:p>
            <a:r>
              <a:rPr lang="en-GB"/>
              <a:t>For a Pipeline my first choice was going to be Jenkins and my plan was to run that in a Docker Container on a localhost that would be able to run by cloning the Repository from Github </a:t>
            </a:r>
          </a:p>
          <a:p>
            <a:pPr marL="0" indent="0">
              <a:buNone/>
            </a:pPr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000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6509" y="764373"/>
            <a:ext cx="9649691" cy="1293028"/>
          </a:xfrm>
        </p:spPr>
        <p:txBody>
          <a:bodyPr/>
          <a:lstStyle/>
          <a:p>
            <a:r>
              <a:rPr lang="en-GB" dirty="0" smtClean="0"/>
              <a:t>Shopping cart Controller code 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549" y="2193925"/>
            <a:ext cx="10914927" cy="43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6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Shopping cart service code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296" y="2448568"/>
            <a:ext cx="10833904" cy="405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6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Docker Desktop - container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91" y="2817091"/>
            <a:ext cx="10619509" cy="3768436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85800" y="1898997"/>
            <a:ext cx="10820400" cy="816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Container “</a:t>
            </a:r>
            <a:r>
              <a:rPr lang="en-GB" dirty="0" err="1" smtClean="0"/>
              <a:t>db</a:t>
            </a:r>
            <a:r>
              <a:rPr lang="en-GB" dirty="0" smtClean="0"/>
              <a:t>” is running and its connected to a network where we have </a:t>
            </a:r>
            <a:r>
              <a:rPr lang="en-GB" dirty="0" err="1" smtClean="0"/>
              <a:t>postgres</a:t>
            </a:r>
            <a:r>
              <a:rPr lang="en-GB" dirty="0" smtClean="0"/>
              <a:t> and </a:t>
            </a:r>
            <a:r>
              <a:rPr lang="en-GB" dirty="0" err="1" smtClean="0"/>
              <a:t>psql</a:t>
            </a:r>
            <a:r>
              <a:rPr lang="en-GB" dirty="0" smtClean="0"/>
              <a:t> terminal running and communicating to each other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73690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Docker Desktop - Image 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82" y="2193925"/>
            <a:ext cx="10545618" cy="4363893"/>
          </a:xfrm>
        </p:spPr>
      </p:pic>
    </p:spTree>
    <p:extLst>
      <p:ext uri="{BB962C8B-B14F-4D97-AF65-F5344CB8AC3E}">
        <p14:creationId xmlns:p14="http://schemas.microsoft.com/office/powerpoint/2010/main" val="3302250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Psql</a:t>
            </a:r>
            <a:r>
              <a:rPr lang="en-GB" dirty="0" smtClean="0"/>
              <a:t> terminal - example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3" y="2295525"/>
            <a:ext cx="10647218" cy="4179166"/>
          </a:xfrm>
        </p:spPr>
      </p:pic>
    </p:spTree>
    <p:extLst>
      <p:ext uri="{BB962C8B-B14F-4D97-AF65-F5344CB8AC3E}">
        <p14:creationId xmlns:p14="http://schemas.microsoft.com/office/powerpoint/2010/main" val="1573085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5964" y="942110"/>
            <a:ext cx="9871364" cy="718128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Generating http request – Get Example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109" y="1967345"/>
            <a:ext cx="10564091" cy="467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85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818" y="2604654"/>
            <a:ext cx="10536382" cy="405248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69818" y="1016000"/>
            <a:ext cx="11293764" cy="49645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Generating http request – Get Example</a:t>
            </a:r>
            <a:endParaRPr lang="en-IE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7809" y="1650307"/>
            <a:ext cx="10820400" cy="816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In this slide we are using the information in the above slide to search our database for the Item in Shopping Cart with the name “ball”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40685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109" y="2907211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Thank you for watching!!! Kind Regards Enoch Abiodun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82200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410" y="2785679"/>
            <a:ext cx="8610600" cy="1293028"/>
          </a:xfrm>
        </p:spPr>
        <p:txBody>
          <a:bodyPr/>
          <a:lstStyle/>
          <a:p>
            <a:pPr algn="ctr"/>
            <a:r>
              <a:rPr lang="en-GB"/>
              <a:t>So what was actually done…?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9144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481864"/>
            <a:ext cx="8610600" cy="1383633"/>
          </a:xfrm>
        </p:spPr>
        <p:txBody>
          <a:bodyPr/>
          <a:lstStyle/>
          <a:p>
            <a:r>
              <a:rPr lang="en-GB"/>
              <a:t>Applications and languages 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36897"/>
            <a:ext cx="10820400" cy="48664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i="1" u="sng"/>
              <a:t>Languages</a:t>
            </a:r>
          </a:p>
          <a:p>
            <a:r>
              <a:rPr lang="en-GB"/>
              <a:t>Java (openJDK 17)</a:t>
            </a:r>
          </a:p>
          <a:p>
            <a:r>
              <a:rPr lang="en-GB"/>
              <a:t>YAML</a:t>
            </a:r>
          </a:p>
          <a:p>
            <a:r>
              <a:rPr lang="en-GB"/>
              <a:t>SQL</a:t>
            </a:r>
          </a:p>
          <a:p>
            <a:pPr marL="0" indent="0">
              <a:buNone/>
            </a:pPr>
            <a:r>
              <a:rPr lang="en-GB"/>
              <a:t> </a:t>
            </a:r>
            <a:r>
              <a:rPr lang="en-GB" b="1" i="1" u="sng"/>
              <a:t>Applications</a:t>
            </a:r>
          </a:p>
          <a:p>
            <a:r>
              <a:rPr lang="en-GB"/>
              <a:t>Spring (Initializer, Web, Boot-JPA)</a:t>
            </a:r>
          </a:p>
          <a:p>
            <a:r>
              <a:rPr lang="en-GB"/>
              <a:t>Intellij IDEA 2023.2 </a:t>
            </a:r>
          </a:p>
          <a:p>
            <a:r>
              <a:rPr lang="en-GB"/>
              <a:t>Github &amp; GitLab (Repository)</a:t>
            </a:r>
          </a:p>
          <a:p>
            <a:r>
              <a:rPr lang="en-GB"/>
              <a:t>Gitlab Runner (Pipeline)</a:t>
            </a:r>
          </a:p>
          <a:p>
            <a:r>
              <a:rPr lang="en-GB"/>
              <a:t>Docker </a:t>
            </a:r>
          </a:p>
          <a:p>
            <a:r>
              <a:rPr lang="en-GB"/>
              <a:t>PostgreSQL</a:t>
            </a:r>
          </a:p>
          <a:p>
            <a:r>
              <a:rPr lang="en-GB"/>
              <a:t>Jira</a:t>
            </a:r>
          </a:p>
          <a:p>
            <a:endParaRPr lang="en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968" y="1895275"/>
            <a:ext cx="1536032" cy="960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64" y="2423346"/>
            <a:ext cx="1540795" cy="15407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384" y="1636897"/>
            <a:ext cx="1155784" cy="1155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489" y="2974833"/>
            <a:ext cx="1857375" cy="1238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519" y="5317206"/>
            <a:ext cx="1186163" cy="11861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989" y="4236728"/>
            <a:ext cx="2133600" cy="1200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388" y="5475812"/>
            <a:ext cx="2286377" cy="8793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611" y="4326739"/>
            <a:ext cx="1700463" cy="11336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943" y="2115584"/>
            <a:ext cx="3560686" cy="23737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044" y="1544906"/>
            <a:ext cx="1657350" cy="12477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178" y="1533245"/>
            <a:ext cx="2195012" cy="74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2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Basic Uml diagram</a:t>
            </a:r>
            <a:endParaRPr lang="en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36" y="2057401"/>
            <a:ext cx="10249964" cy="4932946"/>
          </a:xfrm>
        </p:spPr>
      </p:pic>
    </p:spTree>
    <p:extLst>
      <p:ext uri="{BB962C8B-B14F-4D97-AF65-F5344CB8AC3E}">
        <p14:creationId xmlns:p14="http://schemas.microsoft.com/office/powerpoint/2010/main" val="124522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Project management 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2124"/>
            <a:ext cx="10820400" cy="4326556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Jira Software was the Project Management tool I decided to use </a:t>
            </a:r>
          </a:p>
          <a:p>
            <a:pPr marL="0" indent="0">
              <a:buNone/>
            </a:pPr>
            <a:r>
              <a:rPr lang="en-GB" dirty="0"/>
              <a:t>WHY?</a:t>
            </a:r>
          </a:p>
          <a:p>
            <a:pPr>
              <a:buFontTx/>
              <a:buChar char="-"/>
            </a:pPr>
            <a:r>
              <a:rPr lang="en-GB" dirty="0"/>
              <a:t>Well I have previous experience using Jira when I worked for Fidelity Ireland in an Agile Environment and I seen a lot of the benefits it has to offer in terms of work efficiency and breaking down large projects </a:t>
            </a:r>
          </a:p>
          <a:p>
            <a:pPr>
              <a:buFontTx/>
              <a:buChar char="-"/>
            </a:pPr>
            <a:r>
              <a:rPr lang="en-GB" dirty="0"/>
              <a:t>Jira has many integration options such as linking your repository and making confluence pages which are like word.doc describing a certain feature that was created by a issue(Task) you completed </a:t>
            </a:r>
          </a:p>
          <a:p>
            <a:pPr>
              <a:buFontTx/>
              <a:buChar char="-"/>
            </a:pPr>
            <a:r>
              <a:rPr lang="en-GB" dirty="0"/>
              <a:t>Jira automatically generates reports on how efficient you are with workload and encourages you to hit your deadlines you have set for a time period called “Sprints”</a:t>
            </a:r>
          </a:p>
          <a:p>
            <a:pPr>
              <a:buFontTx/>
              <a:buChar char="-"/>
            </a:pPr>
            <a:r>
              <a:rPr lang="en-GB" dirty="0"/>
              <a:t>Ultimately it’s a free easy to use software and although I am working alone for this project you still feel like working with team members in a Scrum Agile Environment like this project was intended to be a Group Project with people having a separate tasks but one goal </a:t>
            </a:r>
          </a:p>
        </p:txBody>
      </p:sp>
    </p:spTree>
    <p:extLst>
      <p:ext uri="{BB962C8B-B14F-4D97-AF65-F5344CB8AC3E}">
        <p14:creationId xmlns:p14="http://schemas.microsoft.com/office/powerpoint/2010/main" val="153252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15" y="439520"/>
            <a:ext cx="11316102" cy="572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9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41" y="625692"/>
            <a:ext cx="11249527" cy="584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6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613" y="312822"/>
            <a:ext cx="11344572" cy="601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8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DC40BDC3F73142A5A8F1C0828A12A8" ma:contentTypeVersion="13" ma:contentTypeDescription="Create a new document." ma:contentTypeScope="" ma:versionID="b6f7535514f7d8f7c4350898e3f3c9e7">
  <xsd:schema xmlns:xsd="http://www.w3.org/2001/XMLSchema" xmlns:xs="http://www.w3.org/2001/XMLSchema" xmlns:p="http://schemas.microsoft.com/office/2006/metadata/properties" xmlns:ns3="f4dcd64b-812a-41aa-8ee8-975f5f1304d4" xmlns:ns4="89b8ce3a-d08e-4d47-80a1-0f4aa5750715" targetNamespace="http://schemas.microsoft.com/office/2006/metadata/properties" ma:root="true" ma:fieldsID="3f51fab04e3fee9a07d10378cd6b9650" ns3:_="" ns4:_="">
    <xsd:import namespace="f4dcd64b-812a-41aa-8ee8-975f5f1304d4"/>
    <xsd:import namespace="89b8ce3a-d08e-4d47-80a1-0f4aa575071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dcd64b-812a-41aa-8ee8-975f5f1304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8ce3a-d08e-4d47-80a1-0f4aa575071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1F7401-C431-4064-8746-E072A69B0A16}">
  <ds:schemaRefs>
    <ds:schemaRef ds:uri="http://purl.org/dc/elements/1.1/"/>
    <ds:schemaRef ds:uri="http://schemas.microsoft.com/office/2006/documentManagement/types"/>
    <ds:schemaRef ds:uri="89b8ce3a-d08e-4d47-80a1-0f4aa5750715"/>
    <ds:schemaRef ds:uri="http://schemas.openxmlformats.org/package/2006/metadata/core-properties"/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f4dcd64b-812a-41aa-8ee8-975f5f1304d4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5FA8EBB-E602-439E-835C-66160361E6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C5DA3A-95B2-4A5A-B407-7835CEFF9FCB}">
  <ds:schemaRefs>
    <ds:schemaRef ds:uri="89b8ce3a-d08e-4d47-80a1-0f4aa5750715"/>
    <ds:schemaRef ds:uri="f4dcd64b-812a-41aa-8ee8-975f5f1304d4"/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239</TotalTime>
  <Words>653</Words>
  <Application>Microsoft Office PowerPoint</Application>
  <PresentationFormat>Widescreen</PresentationFormat>
  <Paragraphs>66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Century Gothic</vt:lpstr>
      <vt:lpstr>Vapor Trail</vt:lpstr>
      <vt:lpstr>Shopping cart</vt:lpstr>
      <vt:lpstr>Initial Ideas and aspirations</vt:lpstr>
      <vt:lpstr>So what was actually done…?</vt:lpstr>
      <vt:lpstr>Applications and languages </vt:lpstr>
      <vt:lpstr>A Basic Uml diagram</vt:lpstr>
      <vt:lpstr>Project management </vt:lpstr>
      <vt:lpstr>PowerPoint Presentation</vt:lpstr>
      <vt:lpstr>PowerPoint Presentation</vt:lpstr>
      <vt:lpstr>PowerPoint Presentation</vt:lpstr>
      <vt:lpstr>PowerPoint Presentation</vt:lpstr>
      <vt:lpstr>Spring Initializer</vt:lpstr>
      <vt:lpstr>Repository(github &amp; GitLab)</vt:lpstr>
      <vt:lpstr>Repository(github &amp; GitLab)</vt:lpstr>
      <vt:lpstr>JUNIT Testing</vt:lpstr>
      <vt:lpstr>Test method Examples</vt:lpstr>
      <vt:lpstr>Pipeline – Gitlab runner</vt:lpstr>
      <vt:lpstr>Example of gitlabs different  features</vt:lpstr>
      <vt:lpstr> pipeline passed - example</vt:lpstr>
      <vt:lpstr>Pipeline yaml file</vt:lpstr>
      <vt:lpstr>Shopping cart Controller code </vt:lpstr>
      <vt:lpstr>Shopping cart service code</vt:lpstr>
      <vt:lpstr>Docker Desktop - container</vt:lpstr>
      <vt:lpstr>Docker Desktop - Image </vt:lpstr>
      <vt:lpstr>Psql terminal - example</vt:lpstr>
      <vt:lpstr>Generating http request – Get Example</vt:lpstr>
      <vt:lpstr>Generating http request – Get Example</vt:lpstr>
      <vt:lpstr>Thank you for watching!!! Kind Regards Enoch Abiodun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Shopping cart</dc:title>
  <dc:creator>ENOCH ABIODUN - STUDENT</dc:creator>
  <cp:lastModifiedBy>ENOCH ABIODUN - STUDENT</cp:lastModifiedBy>
  <cp:revision>17</cp:revision>
  <dcterms:created xsi:type="dcterms:W3CDTF">2023-08-18T15:59:12Z</dcterms:created>
  <dcterms:modified xsi:type="dcterms:W3CDTF">2023-08-22T16:56:19Z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0x0101006EDC40BDC3F73142A5A8F1C0828A12A8</vt:lpwstr>
  </property>
</Properties>
</file>